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93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14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0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9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331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8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34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5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87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5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57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17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5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58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3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16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933364-248F-44E6-B726-A214AFD961A3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EEB91C-BE3B-4BB9-A6E9-82B265F4E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56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019FA0-54B7-69B8-002B-3B6FE7702D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ECB38D-C6FA-AD76-48F9-AE03A5C19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pl-PL" dirty="0"/>
              <a:t>Rodzaj działania publicznego: </a:t>
            </a:r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Działalność wspomagająca rozwój wspólnot i społeczności lokalnych oraz współpracy Gminy ze społecznościami lokalnymi i regionalnymi innych państw.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27E079-24D9-C21B-7F3B-4F33562F3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6" y="1586204"/>
            <a:ext cx="2771193" cy="18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0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489C41D-DD35-A467-0E9D-4E5AE8BA68D1}"/>
              </a:ext>
            </a:extLst>
          </p:cNvPr>
          <p:cNvSpPr txBox="1"/>
          <p:nvPr/>
        </p:nvSpPr>
        <p:spPr>
          <a:xfrm>
            <a:off x="839756" y="885825"/>
            <a:ext cx="1051880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„20 lat dla wspólnego dobra”</a:t>
            </a:r>
          </a:p>
          <a:p>
            <a:pPr algn="ctr"/>
            <a:endParaRPr lang="pl-PL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współfinansowany ze środków Gminy Kiwity</a:t>
            </a:r>
          </a:p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Kwota dofinansowania: 3.000,00 zł., </a:t>
            </a:r>
          </a:p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wkład własny: 4.466,20 zł.</a:t>
            </a:r>
          </a:p>
          <a:p>
            <a:pPr algn="ctr"/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 realizacji: 01.04.2024-30.09.2024.</a:t>
            </a:r>
          </a:p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Umowa nr 16/24 z dnia 23.02.2024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285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538BCD-B13E-A7D2-097B-089CF3E7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docelowa: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FD39E-F7B1-A6D6-365E-7B3B03CB8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Grupą docelową projektu są mieszkańcy Gminy Kiwity oraz inne osoby zaangażowane w działania na rzecz współpracy Gminy Kiwity ze społecznościami lokalnymi i regionalnymi innych państw zainteresowane wymianą doświadczeń oraz kontaktów z przedstawicielami organizacji społecznych za granicą.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1DB7DB-55D2-7FB6-A3B5-55349E61D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90" y="982132"/>
            <a:ext cx="187963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9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8E38791-ED3F-DD3E-C9C4-D61E69A6A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49" y="906411"/>
            <a:ext cx="1912775" cy="130386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B58B3F0-6A7E-6DA7-9886-74311BD7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realizacji projektu odbędzie się: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A56FFD-1426-7175-D700-69897436D7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Spotkanie informacyjno-organizacyjne</a:t>
            </a:r>
          </a:p>
          <a:p>
            <a:r>
              <a:rPr lang="pl-PL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spotkaniu zostaną przedstawione cele i działania projektu. Uczestnicy wypełnią deklarację  uczestnictwa w projekcie.</a:t>
            </a:r>
          </a:p>
          <a:p>
            <a:pPr marL="0" indent="0">
              <a:buNone/>
            </a:pPr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80CC09-E537-0DE6-D912-7CAE9D5848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do partnerskiego spotkania w Polsce</a:t>
            </a: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Odbędą się 2 spotkania – 3 godzinne dla uczestników projektu. Uczestnicy podczas spotkań przygotują plan wizyty partnerów oraz będą brali udział w przygotowywaniu prezentacji multimedialnej przedstawiającej dotychczasową współpracę z partnerskimi Stowarzyszeniami.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552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A44208A-5158-969D-8858-ABD29E86C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18" y="746450"/>
            <a:ext cx="2088513" cy="15403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59A1F0-4D7B-1ED1-47D3-51A749D4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realizacji projektu odbędzie się: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C984AF-B719-E03F-4775-6B9EF42160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Spotkanie partnerów i udział w zaplanowanych przedsięwzięciach.</a:t>
            </a:r>
          </a:p>
          <a:p>
            <a:r>
              <a:rPr lang="pl-PL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Wizyta partnerów będzie trwała 4 dni, przewidujemy przyjazd 4 osób z innych krajów. </a:t>
            </a:r>
          </a:p>
          <a:p>
            <a:r>
              <a:rPr lang="pl-PL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wizyty który będzie realizowany podczas wizyty partnerów będzie przygotowany przez uczestników projektu. 	</a:t>
            </a:r>
          </a:p>
          <a:p>
            <a:pPr marL="0" indent="0">
              <a:buNone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D8934D9-AA9A-303E-3227-6965D04F2B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pl-PL" sz="1800" b="0" i="0" u="none" strike="noStrike" baseline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1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pierwszy dzień wizyty: </a:t>
            </a:r>
          </a:p>
          <a:p>
            <a:pPr marL="0" indent="0">
              <a:buNone/>
            </a:pPr>
            <a:r>
              <a:rPr lang="pl-PL" sz="2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przyjazd partnerów, zakwaterowanie, pierwsze wspólne rozmowy. </a:t>
            </a:r>
          </a:p>
          <a:p>
            <a:pPr marL="0" indent="0">
              <a:buNone/>
            </a:pPr>
            <a:r>
              <a:rPr lang="pl-PL" sz="2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 i trzeci dzień wizyty: </a:t>
            </a:r>
            <a:r>
              <a:rPr lang="pl-PL" sz="2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pl-PL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pl-PL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spotkanie z władzami samorządowymi,  </a:t>
            </a:r>
          </a:p>
          <a:p>
            <a:pPr marL="0" indent="0">
              <a:buNone/>
            </a:pPr>
            <a:r>
              <a:rPr lang="pl-PL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zwiedzanie Gminy Kiwity i Powiatu Lidzbarskiego</a:t>
            </a:r>
            <a:r>
              <a:rPr lang="pl-PL" sz="2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pl-PL" sz="21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czwarty dzień wizyty: </a:t>
            </a:r>
            <a:r>
              <a:rPr lang="pl-PL" sz="2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pl-PL" sz="2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wspólne śniadanie, wypełnienie ankiet ewaluacyjnych,  obiad/zabezpieczenie poczęstunku na czas podróży dla gości i wyjazd partnerów. 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646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CF462CE-5039-5D3B-F936-5C50EB40F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32" y="982132"/>
            <a:ext cx="2008320" cy="130465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FD2CBDD-1C39-82E4-9984-91EBB7CA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realizacji projektu odbędzie się: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8A8D6D-9AB8-966E-B187-1CBA846439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Podsumowanie projektu</a:t>
            </a:r>
          </a:p>
          <a:p>
            <a:r>
              <a:rPr lang="pl-PL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Podsumowania  dokona Zespół projektowy oraz specjalista do spraw rozliczeń finansowych/. Będzie to także okazja do rozmów na temat projektu, jego efektów i wpływu na rozwój współpracy Gminy ze społecznościami lokalnymi i regionalnymi innych państw oraz na promowanie gminy poza granicami Polski. 	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079D754-11C1-1260-8EAA-E066F1A383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6513" y="2378927"/>
            <a:ext cx="5062148" cy="36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9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CAA1D63-845C-3172-9FDD-542DFC83B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47" y="707812"/>
            <a:ext cx="2345002" cy="153532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25A630E-FA7A-A5FF-D8EA-4F66CF49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80" y="982132"/>
            <a:ext cx="9683618" cy="1303867"/>
          </a:xfrm>
        </p:spPr>
        <p:txBody>
          <a:bodyPr/>
          <a:lstStyle/>
          <a:p>
            <a:r>
              <a:rPr lang="pl-PL" dirty="0"/>
              <a:t>Rezultaty: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B6E1CD-7D6D-D2DC-65A4-D7AD7B99A9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2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Wzrost wiedzy mieszkańców Gminy Kiwity angażujących się we współpracę ze społecznościami innych krajów. </a:t>
            </a:r>
          </a:p>
          <a:p>
            <a:r>
              <a:rPr lang="pl-PL" sz="2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Zorganizowanie spotkań przygotowujących uczestników do wizyty partnerskiej – mierzone listami obecności. </a:t>
            </a:r>
          </a:p>
          <a:p>
            <a:r>
              <a:rPr lang="pl-PL" sz="2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Zorganizowanie 1 wizyty partnerskiej dotyczącej zwiększenia wiedzy o działalności organizacji innych krajów. 	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CF7628-F701-5C40-55A7-15A5FA108A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wzrośnie świadomość uczestników na temat możliwości i metod podejmowania działań międzynarodowych;	</a:t>
            </a: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skutek wspólnej pracy przy realizacji projektu, nastąpi integracja uczestników projektu; 	</a:t>
            </a: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dzięki realizacji projektu mieszkańcy będą mogli dostrzec, że przy odpowiednim zaangażowaniu i wysiłkach są w stanie zmieniać swoje otoczenie na lepsze	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4908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433</Words>
  <Application>Microsoft Office PowerPoint</Application>
  <PresentationFormat>Panoramiczny</PresentationFormat>
  <Paragraphs>43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Organiczny</vt:lpstr>
      <vt:lpstr>  </vt:lpstr>
      <vt:lpstr>Prezentacja programu PowerPoint</vt:lpstr>
      <vt:lpstr>Grupa docelowa:</vt:lpstr>
      <vt:lpstr>W ramach realizacji projektu odbędzie się:</vt:lpstr>
      <vt:lpstr>W ramach realizacji projektu odbędzie się:</vt:lpstr>
      <vt:lpstr>W ramach realizacji projektu odbędzie się:</vt:lpstr>
      <vt:lpstr>Rezultaty: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</dc:creator>
  <cp:lastModifiedBy>USER</cp:lastModifiedBy>
  <cp:revision>2</cp:revision>
  <dcterms:created xsi:type="dcterms:W3CDTF">2024-08-31T18:00:05Z</dcterms:created>
  <dcterms:modified xsi:type="dcterms:W3CDTF">2024-09-03T09:02:10Z</dcterms:modified>
</cp:coreProperties>
</file>