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A46C-1C80-4FB4-A846-75E8B22F956F}" type="datetimeFigureOut">
              <a:rPr lang="pl-PL" smtClean="0"/>
              <a:t>03.09.2024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56E5-B4E3-4D19-972E-6C82330B0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8807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A46C-1C80-4FB4-A846-75E8B22F956F}" type="datetimeFigureOut">
              <a:rPr lang="pl-PL" smtClean="0"/>
              <a:t>03.09.2024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56E5-B4E3-4D19-972E-6C82330B0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800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A46C-1C80-4FB4-A846-75E8B22F956F}" type="datetimeFigureOut">
              <a:rPr lang="pl-PL" smtClean="0"/>
              <a:t>03.09.2024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56E5-B4E3-4D19-972E-6C82330B06B1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5408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A46C-1C80-4FB4-A846-75E8B22F956F}" type="datetimeFigureOut">
              <a:rPr lang="pl-PL" smtClean="0"/>
              <a:t>03.09.2024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56E5-B4E3-4D19-972E-6C82330B0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2192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A46C-1C80-4FB4-A846-75E8B22F956F}" type="datetimeFigureOut">
              <a:rPr lang="pl-PL" smtClean="0"/>
              <a:t>03.09.2024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56E5-B4E3-4D19-972E-6C82330B06B1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3210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A46C-1C80-4FB4-A846-75E8B22F956F}" type="datetimeFigureOut">
              <a:rPr lang="pl-PL" smtClean="0"/>
              <a:t>03.09.2024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56E5-B4E3-4D19-972E-6C82330B0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5160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A46C-1C80-4FB4-A846-75E8B22F956F}" type="datetimeFigureOut">
              <a:rPr lang="pl-PL" smtClean="0"/>
              <a:t>03.09.2024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56E5-B4E3-4D19-972E-6C82330B0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6118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A46C-1C80-4FB4-A846-75E8B22F956F}" type="datetimeFigureOut">
              <a:rPr lang="pl-PL" smtClean="0"/>
              <a:t>03.09.2024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56E5-B4E3-4D19-972E-6C82330B0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8856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A46C-1C80-4FB4-A846-75E8B22F956F}" type="datetimeFigureOut">
              <a:rPr lang="pl-PL" smtClean="0"/>
              <a:t>03.09.2024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56E5-B4E3-4D19-972E-6C82330B0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21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A46C-1C80-4FB4-A846-75E8B22F956F}" type="datetimeFigureOut">
              <a:rPr lang="pl-PL" smtClean="0"/>
              <a:t>03.09.2024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56E5-B4E3-4D19-972E-6C82330B0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1183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A46C-1C80-4FB4-A846-75E8B22F956F}" type="datetimeFigureOut">
              <a:rPr lang="pl-PL" smtClean="0"/>
              <a:t>03.09.2024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56E5-B4E3-4D19-972E-6C82330B0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6914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A46C-1C80-4FB4-A846-75E8B22F956F}" type="datetimeFigureOut">
              <a:rPr lang="pl-PL" smtClean="0"/>
              <a:t>03.09.2024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56E5-B4E3-4D19-972E-6C82330B0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776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A46C-1C80-4FB4-A846-75E8B22F956F}" type="datetimeFigureOut">
              <a:rPr lang="pl-PL" smtClean="0"/>
              <a:t>03.09.2024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56E5-B4E3-4D19-972E-6C82330B0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404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A46C-1C80-4FB4-A846-75E8B22F956F}" type="datetimeFigureOut">
              <a:rPr lang="pl-PL" smtClean="0"/>
              <a:t>03.09.2024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56E5-B4E3-4D19-972E-6C82330B0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2198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A46C-1C80-4FB4-A846-75E8B22F956F}" type="datetimeFigureOut">
              <a:rPr lang="pl-PL" smtClean="0"/>
              <a:t>03.09.2024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56E5-B4E3-4D19-972E-6C82330B0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738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A46C-1C80-4FB4-A846-75E8B22F956F}" type="datetimeFigureOut">
              <a:rPr lang="pl-PL" smtClean="0"/>
              <a:t>03.09.2024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56E5-B4E3-4D19-972E-6C82330B0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34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3A46C-1C80-4FB4-A846-75E8B22F956F}" type="datetimeFigureOut">
              <a:rPr lang="pl-PL" smtClean="0"/>
              <a:t>03.09.2024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8156E5-B4E3-4D19-972E-6C82330B0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242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47E47715-EF0E-B146-1124-6D42291BB9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012" y="365125"/>
            <a:ext cx="1524132" cy="1828959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6A4EDB54-C695-2260-0337-FF301BFEB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033588" cy="5607050"/>
          </a:xfrm>
        </p:spPr>
        <p:txBody>
          <a:bodyPr>
            <a:normAutofit/>
          </a:bodyPr>
          <a:lstStyle/>
          <a:p>
            <a:pPr algn="ctr"/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b="1" dirty="0"/>
              <a:t>„Powiat lidzbarski atrakcją dla turystów”</a:t>
            </a:r>
            <a:br>
              <a:rPr lang="pl-PL" dirty="0"/>
            </a:br>
            <a:br>
              <a:rPr lang="pl-PL" dirty="0"/>
            </a:b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współfinansowany ze środków Powiatu Lidzbarskiego, </a:t>
            </a:r>
            <a:b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kwota dofinansowania: 2.000,00 zł., </a:t>
            </a:r>
            <a:r>
              <a:rPr lang="pl-PL" sz="2000">
                <a:latin typeface="Times New Roman" panose="02020603050405020304" pitchFamily="18" charset="0"/>
                <a:cs typeface="Times New Roman" panose="02020603050405020304" pitchFamily="18" charset="0"/>
              </a:rPr>
              <a:t>wkład własny: 4.666,20 zł.</a:t>
            </a:r>
            <a:br>
              <a:rPr lang="pl-PL" sz="2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Umowa nr OKP.524.5.2.2024 z dnia 26.03.2024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410893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05C24DFA-63F0-7F65-E16C-3A397094F7D0}"/>
              </a:ext>
            </a:extLst>
          </p:cNvPr>
          <p:cNvSpPr txBox="1"/>
          <p:nvPr/>
        </p:nvSpPr>
        <p:spPr>
          <a:xfrm>
            <a:off x="685800" y="714375"/>
            <a:ext cx="8476059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pl-PL" sz="2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endParaRPr lang="pl-PL" sz="2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endParaRPr lang="pl-PL" sz="2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endParaRPr lang="pl-PL" sz="2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endParaRPr lang="pl-PL" sz="2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pl-PL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Celem projektu jest upowszechnianie turystyki i krajoznawstwa społeczności poprzez promowanie przez uczestników projektu walorów turystyczno-krajoznawczych terenu Powiatu dla gości odwiedzających i zachęcanie ich do promowania go w swoich krajach, jako wartego odwiedzenia i skorzystania z proponowanych atrakcji, szczególnie, że w ostatnich latach coraz więcej turystów zza granicy przyjeżdża do Polski. 	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ADA7239-46D9-49CA-CD35-C9D0A66850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534" y="778242"/>
            <a:ext cx="1524132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78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DA632DF7-60C8-47EE-056F-24C8CF0376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323" y="571420"/>
            <a:ext cx="1530229" cy="1828959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9CC4C6C1-F663-5E43-B84E-FDF838E6F427}"/>
              </a:ext>
            </a:extLst>
          </p:cNvPr>
          <p:cNvSpPr txBox="1"/>
          <p:nvPr/>
        </p:nvSpPr>
        <p:spPr>
          <a:xfrm>
            <a:off x="1100138" y="2420481"/>
            <a:ext cx="8061721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Grupa docelowa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projekt skierowany jest do całej społeczności Powiatu Lidzbarskiego. Grupą docelową (bezpośrednio zaangażowaną) będzie co najmniej 10 osób, mieszkańców Powiatu Lidzbarskiego, zarówno z obszarów wiejskich, jak i obszarów miejskich, z różnych grup społecznych, zainteresowanych promocją Powiatu Lidzbarskiego dla turystów z innych krajów. 	</a:t>
            </a:r>
          </a:p>
        </p:txBody>
      </p:sp>
    </p:spTree>
    <p:extLst>
      <p:ext uri="{BB962C8B-B14F-4D97-AF65-F5344CB8AC3E}">
        <p14:creationId xmlns:p14="http://schemas.microsoft.com/office/powerpoint/2010/main" val="773179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831E96D8-C93B-CBFC-C24F-0353E475F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772" y="614283"/>
            <a:ext cx="1530229" cy="1828959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0065EB54-36D4-7850-D24B-A0692615A943}"/>
              </a:ext>
            </a:extLst>
          </p:cNvPr>
          <p:cNvSpPr txBox="1"/>
          <p:nvPr/>
        </p:nvSpPr>
        <p:spPr>
          <a:xfrm>
            <a:off x="1001772" y="2714625"/>
            <a:ext cx="816008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ramach realizacji projektu odbędą się: </a:t>
            </a:r>
          </a:p>
          <a:p>
            <a:r>
              <a:rPr lang="pl-PL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spotkanie informacyjno-rekrutacyjne, </a:t>
            </a:r>
            <a:r>
              <a:rPr lang="pl-PL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którym przewidujemy udział około 15 osób. W trakcie spotkania przedstawione będą cele projektu i sposób ich realizacji ze zwróceniem szczególnej uwagi na zaplanowane działania na rzecz organizacji imprezy o charakterze turystycznym na terenie Powiatu Lidzbarskiego promującej walory krajoznawcze i turystyczne Powiatu. 	</a:t>
            </a:r>
          </a:p>
          <a:p>
            <a:r>
              <a:rPr lang="pl-PL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19379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1EE793FA-54AA-B452-8D8D-D89798935F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247" y="514270"/>
            <a:ext cx="1530229" cy="1828959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6F00E318-AB82-53B3-CF3D-55C18253C806}"/>
              </a:ext>
            </a:extLst>
          </p:cNvPr>
          <p:cNvSpPr txBox="1"/>
          <p:nvPr/>
        </p:nvSpPr>
        <p:spPr>
          <a:xfrm>
            <a:off x="674808" y="2343229"/>
            <a:ext cx="9344025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2)spotkania przygotowujące: </a:t>
            </a:r>
            <a:r>
              <a:rPr lang="pl-PL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przed przyjazdem gości z Niemiec i Litwy polscy uczestnicy projektu będą przygotowywać plan spotkania i organizację imprezy o charakterze turystycznym na terenie Powiatu Lidzbarskiego z udziałem zaproszonych gości tak abyśmy w ramach spotkania mogli pokazać jak rozwija się Powiat Lidzbarski oraz pochwalić się nowymi osiągnięciami i miejscami ważnymi dla naszego regionu.</a:t>
            </a:r>
          </a:p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90215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D9888B13-F729-59D1-4295-05DEFD4C1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761" y="785733"/>
            <a:ext cx="1410624" cy="1686005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DCDFD2FD-DDC8-7418-79C1-2520776FC106}"/>
              </a:ext>
            </a:extLst>
          </p:cNvPr>
          <p:cNvSpPr txBox="1"/>
          <p:nvPr/>
        </p:nvSpPr>
        <p:spPr>
          <a:xfrm>
            <a:off x="700088" y="2671763"/>
            <a:ext cx="930116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Spotkanie partnerów i udział w zaplanowanej imprezie turystycznej - 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Wizyta partnerów będzie trwała 4 dni, przewidujemy przyjazd około 4 osób z innych krajów. </a:t>
            </a:r>
          </a:p>
          <a:p>
            <a:r>
              <a:rPr lang="pl-PL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Wizyta o charakterze turystycznym na terenie Powiatu Lidzbarskiego promujących walory krajoznawcze i turystyczne Powiatu przebiegała będzie zgodnie z planem przygotowanym w trakcie spotkań polskich uczestników. </a:t>
            </a:r>
          </a:p>
          <a:p>
            <a:r>
              <a:rPr lang="pl-PL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 głównym celem jest promocja walorów turystyczno-krajoznawczych terenu Powiatu dla gości odwiedzających i zachęcanie do promowania go w swoich krajach, jako wartego odwiedzenia i skorzystania z propono</a:t>
            </a:r>
            <a:r>
              <a:rPr lang="pl-PL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wanych atrakcji.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endParaRPr lang="pl-P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057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8B97DFB4-72D9-1626-F66E-C2260C27CA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126" y="558855"/>
            <a:ext cx="1408298" cy="1682642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B62751AE-4E87-419E-CC01-764343AF3D38}"/>
              </a:ext>
            </a:extLst>
          </p:cNvPr>
          <p:cNvSpPr txBox="1"/>
          <p:nvPr/>
        </p:nvSpPr>
        <p:spPr>
          <a:xfrm>
            <a:off x="585788" y="2697479"/>
            <a:ext cx="927258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Podsumowanie projektu.</a:t>
            </a:r>
          </a:p>
          <a:p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Podsumowania projektu, jego efektów i wpływu na organizację imprezy o charakterze turystycznym na terenie Powiatu Lidzbarskiego promującej walory krajoznawcze i turystyczne Powiatu, analiza ankiet ewaluacyjnych.</a:t>
            </a:r>
          </a:p>
        </p:txBody>
      </p:sp>
    </p:spTree>
    <p:extLst>
      <p:ext uri="{BB962C8B-B14F-4D97-AF65-F5344CB8AC3E}">
        <p14:creationId xmlns:p14="http://schemas.microsoft.com/office/powerpoint/2010/main" val="1140501610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388</Words>
  <Application>Microsoft Office PowerPoint</Application>
  <PresentationFormat>Panoramiczny</PresentationFormat>
  <Paragraphs>18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Faseta</vt:lpstr>
      <vt:lpstr>     „Powiat lidzbarski atrakcją dla turystów”  projekt współfinansowany ze środków Powiatu Lidzbarskiego,  kwota dofinansowania: 2.000,00 zł., wkład własny: 4.666,20 zł.  Umowa nr OKP.524.5.2.2024 z dnia 26.03.2024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</dc:creator>
  <cp:lastModifiedBy>USER</cp:lastModifiedBy>
  <cp:revision>3</cp:revision>
  <dcterms:created xsi:type="dcterms:W3CDTF">2024-08-31T18:33:51Z</dcterms:created>
  <dcterms:modified xsi:type="dcterms:W3CDTF">2024-09-03T08:51:39Z</dcterms:modified>
</cp:coreProperties>
</file>