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8" r:id="rId2"/>
    <p:sldId id="385" r:id="rId3"/>
    <p:sldId id="567" r:id="rId4"/>
    <p:sldId id="568" r:id="rId5"/>
    <p:sldId id="559" r:id="rId6"/>
    <p:sldId id="561" r:id="rId7"/>
    <p:sldId id="562" r:id="rId8"/>
    <p:sldId id="563" r:id="rId9"/>
    <p:sldId id="566" r:id="rId10"/>
    <p:sldId id="565" r:id="rId11"/>
    <p:sldId id="564" r:id="rId12"/>
    <p:sldId id="560" r:id="rId1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D22EB2-BC88-B652-5B37-C14418B6B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91727C-4DA7-44B5-ABF8-61205E38F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327408-4236-5577-B87A-A4CAD8D6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A8F9-8366-45A6-9F65-908B05DC072D}" type="datetimeFigureOut">
              <a:rPr lang="pl-PL" smtClean="0"/>
              <a:t>12.07.2024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205582-EDA8-8656-05BD-E393C121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77D374-D9E4-8F8D-D782-0DE95CF1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3F80-4D14-433F-9181-D25D6A3C4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0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4B17B7-98E6-9F71-BD14-9EB0C35D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D5F4DB8-6894-68D8-68B8-E442F24CC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CA0635-E6D8-E902-DC34-424DB103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A8F9-8366-45A6-9F65-908B05DC072D}" type="datetimeFigureOut">
              <a:rPr lang="pl-PL" smtClean="0"/>
              <a:t>12.07.2024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61A3C1-B3D8-4B89-99B5-820AFDB1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04C1DF-5A2F-B15F-F498-5D3DC16B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3F80-4D14-433F-9181-D25D6A3C4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7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A963132-976A-F368-5C83-776551703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7075E3B-FA3E-3917-FFCA-C721A4594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F27652-2D1D-3BFD-C9CC-046635E3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A8F9-8366-45A6-9F65-908B05DC072D}" type="datetimeFigureOut">
              <a:rPr lang="pl-PL" smtClean="0"/>
              <a:t>12.07.2024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352B36-D67D-A02C-CD3B-519FCEA5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AA6C3F-4658-62E2-3D57-9F0B48D1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3F80-4D14-433F-9181-D25D6A3C4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41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EAFADF-472B-691B-09B7-15B0D229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428FF1-DFE3-9C8B-C586-3BC601D4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083DD8-5E8E-160D-752A-03BDDC29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A8F9-8366-45A6-9F65-908B05DC072D}" type="datetimeFigureOut">
              <a:rPr lang="pl-PL" smtClean="0"/>
              <a:t>12.07.2024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9F4028-871E-9D61-1389-4BF860CD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88AD83-CE05-888A-B307-66B2D700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3F80-4D14-433F-9181-D25D6A3C4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69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C5A27-23F2-E059-7F44-886D7122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3C45A9-0BC2-CC8F-A7AF-FDE7DE8F4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A2D2B8-495B-BED9-4D9C-16219117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A8F9-8366-45A6-9F65-908B05DC072D}" type="datetimeFigureOut">
              <a:rPr lang="pl-PL" smtClean="0"/>
              <a:t>12.07.2024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F4EB51-F049-FC67-08EA-2DA899FB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AF0483-DE79-0D09-A479-57B4D6D0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3F80-4D14-433F-9181-D25D6A3C4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2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1CA3E-E365-9FD4-F64C-5E27488D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FD633C-BA35-BAA6-BAC8-EF6ECD71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F49BD6-5FB2-C1E5-1BF7-1DC4FC24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60922A-D5BC-87F7-2899-C0DB8A7BC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A8F9-8366-45A6-9F65-908B05DC072D}" type="datetimeFigureOut">
              <a:rPr lang="pl-PL" smtClean="0"/>
              <a:t>12.07.2024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2F092A-E994-BCA9-21A9-44A3A809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E445370-9B4E-1001-A1B4-12E9D0BC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3F80-4D14-433F-9181-D25D6A3C4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05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65AB04-A97B-A737-4208-3B68726D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7B5CB2-C85D-FA0D-1DAA-9F585A1C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C9C1F9-085D-D2FA-825D-B34C43A3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93FE836-55CE-DA1F-33C7-1F8AD4655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891F123-52E0-716C-6086-123237A61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D8E8A51-492B-138F-F817-E959C84B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A8F9-8366-45A6-9F65-908B05DC072D}" type="datetimeFigureOut">
              <a:rPr lang="pl-PL" smtClean="0"/>
              <a:t>12.07.2024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621B9A1-CD26-B4AC-D14E-EDDF3B8B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18F859C-00E8-E597-AB95-54AD7993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3F80-4D14-433F-9181-D25D6A3C4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08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70B0EE-23EE-FD73-C643-858C6925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0761C06-9F0F-CF9A-8943-3731811B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A8F9-8366-45A6-9F65-908B05DC072D}" type="datetimeFigureOut">
              <a:rPr lang="pl-PL" smtClean="0"/>
              <a:t>12.07.2024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E0506F6-991C-F337-57CC-33138F58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2ABF52F-7DC6-F642-0FEB-7F30219A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3F80-4D14-433F-9181-D25D6A3C4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15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82F2437-EB4C-A433-E7F0-669351E7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A8F9-8366-45A6-9F65-908B05DC072D}" type="datetimeFigureOut">
              <a:rPr lang="pl-PL" smtClean="0"/>
              <a:t>12.07.2024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87D0CE0-064F-BC3E-5304-340A7A6D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604411-4E48-82C8-5472-C7935E32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3F80-4D14-433F-9181-D25D6A3C4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56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A44AB2-B3D0-D2DC-016D-CE61A870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642D5A-BFC6-6E02-FC8C-682D5CE7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BD8820F-C067-51A6-66FC-48179FBDB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71616A-0DB2-BDC0-665E-16E0AACE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A8F9-8366-45A6-9F65-908B05DC072D}" type="datetimeFigureOut">
              <a:rPr lang="pl-PL" smtClean="0"/>
              <a:t>12.07.2024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E0FAC5-E092-AC27-A79F-11A9B91A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D62133-B638-D910-743A-971BE7AE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3F80-4D14-433F-9181-D25D6A3C4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CEA727-E160-EC53-5D5B-79539B6B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A67408C-0B71-F32C-4E9D-3AD75C4D4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C24761-A69E-3999-FA58-61E4E9AB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9C5201-C3F1-8E31-49F5-A3891885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A8F9-8366-45A6-9F65-908B05DC072D}" type="datetimeFigureOut">
              <a:rPr lang="pl-PL" smtClean="0"/>
              <a:t>12.07.2024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551EF2C-0F92-C9FC-33B5-85EDED28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2954BE-E00E-8522-A504-4D229DAA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13F80-4D14-433F-9181-D25D6A3C4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72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9BDD310-59F0-559F-227E-0F369217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0414EA-9CF5-CD26-7D62-D3B1AE4C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C37577-C23F-3DDB-48CE-04ADEB138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1A8F9-8366-45A6-9F65-908B05DC072D}" type="datetimeFigureOut">
              <a:rPr lang="pl-PL" smtClean="0"/>
              <a:t>12.07.2024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9A1BD4-9F3B-99F0-FC4D-E1C3A1277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90F687-3E66-04E9-F281-A3C0BEFD8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13F80-4D14-433F-9181-D25D6A3C4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80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2321C8-F0F5-D99E-FE86-3558A61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„Pamięć drogą do przyszłości”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B7CCE5-085B-4345-806F-6AAB7FE4E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57" y="2224985"/>
            <a:ext cx="10515600" cy="28086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100" dirty="0"/>
              <a:t> </a:t>
            </a:r>
            <a:r>
              <a:rPr lang="pl-PL" sz="5400" b="1" dirty="0"/>
              <a:t>Prelekcja historyczna wprowadzająca do obchodów 80 rocznicy Powstania Warszawskiego</a:t>
            </a:r>
          </a:p>
          <a:p>
            <a:pPr marL="0" indent="0" algn="ctr">
              <a:buNone/>
            </a:pPr>
            <a:endParaRPr lang="pl-PL" sz="5400" b="1" dirty="0"/>
          </a:p>
          <a:p>
            <a:pPr marL="0" indent="0">
              <a:buNone/>
            </a:pPr>
            <a:r>
              <a:rPr lang="pl-PL" sz="1900" dirty="0"/>
              <a:t>Prowadząca: Grażyna PRZYTUŁA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0BAF71D-BF60-618D-8879-8CEF0A9C8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6" y="5313212"/>
            <a:ext cx="7812350" cy="14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1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ECC401-9480-E970-F640-16563E2A5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6" y="5313212"/>
            <a:ext cx="7812350" cy="14309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C56A951-867A-F3A8-5E37-D08C15CA4D8D}"/>
              </a:ext>
            </a:extLst>
          </p:cNvPr>
          <p:cNvSpPr txBox="1"/>
          <p:nvPr/>
        </p:nvSpPr>
        <p:spPr>
          <a:xfrm>
            <a:off x="586274" y="2548768"/>
            <a:ext cx="1101945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Obejrzenie na YouTube  filmu "Miasto ruin"</a:t>
            </a: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3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ECC401-9480-E970-F640-16563E2A5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6" y="5313212"/>
            <a:ext cx="7812350" cy="14309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C56A951-867A-F3A8-5E37-D08C15CA4D8D}"/>
              </a:ext>
            </a:extLst>
          </p:cNvPr>
          <p:cNvSpPr txBox="1"/>
          <p:nvPr/>
        </p:nvSpPr>
        <p:spPr>
          <a:xfrm>
            <a:off x="438540" y="2511445"/>
            <a:ext cx="1101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Rozmowy, refleksje  i pytania.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95131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C90335-7146-C2CA-309F-7683FB1B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505"/>
          </a:xfrm>
        </p:spPr>
        <p:txBody>
          <a:bodyPr>
            <a:normAutofit/>
          </a:bodyPr>
          <a:lstStyle/>
          <a:p>
            <a:pPr algn="ctr"/>
            <a:r>
              <a:rPr lang="pl-PL" sz="2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ANKIETA EWALUACYJNA PO PRELEKCJI</a:t>
            </a:r>
            <a:endParaRPr lang="pl-PL" sz="28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5CDCD1D-71AE-58C8-01F5-7EF8A1F2C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6" y="5313212"/>
            <a:ext cx="7812350" cy="143096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41D28D7-E0A5-6B96-C924-54D6B94BC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87" y="1126458"/>
            <a:ext cx="1108476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Czy spotkanie spełniło Pani/Pana oczekiwania?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               NIE                    </a:t>
            </a:r>
            <a:r>
              <a:rPr kumimoji="0" lang="pl-PL" altLang="pl-P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MAM  ZDANIA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Czy spotkanie poszerzyło Pani/Pana wiedzę?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               NIE                    </a:t>
            </a:r>
            <a:r>
              <a:rPr kumimoji="0" lang="pl-PL" altLang="pl-P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MAM  ZDANIA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Czy podczas spotkania panowała dobra atmosfera sprzyjająca komunikacji i współpracy?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               NIE                    </a:t>
            </a:r>
            <a:r>
              <a:rPr kumimoji="0" lang="pl-PL" altLang="pl-P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MAM  ZDANIA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Czy podobał się Pani/Panu sposób prowadzenia spotkania?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               NIE                    </a:t>
            </a:r>
            <a:r>
              <a:rPr kumimoji="0" lang="pl-PL" altLang="pl-P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MAM  ZDANIA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Czy poczęstunek podczas spotkania był dobry?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               NIE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Czy wg Pani/Pana wspólne podejmowanie działań i ich realizacja wpływają pozytywnie na wzmocnienie integracji lokalnej społeczności?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               NIE                    </a:t>
            </a:r>
            <a:r>
              <a:rPr kumimoji="0" lang="pl-PL" altLang="pl-P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MAM  ZDANIA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Czy wg Pani/Pana realizacja tego rodzaju działań powoduje wzrost zaangażowania Stowarzyszenia w działania publiczne i obywatelskie?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               NIE                    </a:t>
            </a:r>
            <a:r>
              <a:rPr kumimoji="0" lang="pl-PL" altLang="pl-P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MAM  ZDANIA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Czy prelekcja wpłynęła na Pani/Pana podniesienie świadomości i wiedzy o wartościach historycznych i patriotycznych?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               NIE                    </a:t>
            </a:r>
            <a:r>
              <a:rPr kumimoji="0" lang="pl-PL" altLang="pl-P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MAM  ZDANIA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Czy jest Pani/Pan chętna/chętny do udziału w podobnych działaniach?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               NIE      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2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ADE201-2078-71B4-9330-DAABAB8A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345"/>
            <a:ext cx="10515600" cy="2105891"/>
          </a:xfrm>
        </p:spPr>
        <p:txBody>
          <a:bodyPr>
            <a:normAutofit/>
          </a:bodyPr>
          <a:lstStyle/>
          <a:p>
            <a:b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4700" b="1" dirty="0">
                <a:effectLst/>
                <a:ea typeface="Times New Roman" panose="02020603050405020304" pitchFamily="18" charset="0"/>
              </a:rPr>
              <a:t> </a:t>
            </a:r>
            <a:br>
              <a:rPr lang="pl-PL" sz="4700" b="1" dirty="0">
                <a:effectLst/>
                <a:ea typeface="Times New Roman" panose="02020603050405020304" pitchFamily="18" charset="0"/>
              </a:rPr>
            </a:br>
            <a:endParaRPr lang="pl-PL" sz="4700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900EE701-E261-08F6-EDDD-70D460EDB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66" y="1825625"/>
            <a:ext cx="6527467" cy="4351338"/>
          </a:xfr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83CBE1B-E543-8588-0FFB-1A9AAF9DB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46" y="1052911"/>
            <a:ext cx="7128769" cy="47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5FBEE1-2AC4-F5FB-F317-64ACCA92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99"/>
            <a:ext cx="10515600" cy="1315615"/>
          </a:xfrm>
        </p:spPr>
        <p:txBody>
          <a:bodyPr>
            <a:normAutofit/>
          </a:bodyPr>
          <a:lstStyle/>
          <a:p>
            <a:r>
              <a:rPr lang="pl-PL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Cele: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C45DC72-F8B4-27CF-C6FB-2DCDA16B2DEB}"/>
              </a:ext>
            </a:extLst>
          </p:cNvPr>
          <p:cNvSpPr txBox="1"/>
          <p:nvPr/>
        </p:nvSpPr>
        <p:spPr>
          <a:xfrm>
            <a:off x="727789" y="1156996"/>
            <a:ext cx="10879492" cy="3912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poznanie przyczyn wybuchu Powstania Warszawskiego,</a:t>
            </a: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ocena dysproporcji sił i środków obu walczących stron</a:t>
            </a: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zapoznanie z charakterem działań zbrojnych powstańców i nazistów,</a:t>
            </a: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poznanie i ocena postawy aliantów,</a:t>
            </a: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poznanie i ocena skali zniszczeń,</a:t>
            </a: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budowanie postawy szacunku wobec powstańców,</a:t>
            </a: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budowanie postaw patriotycznych.</a:t>
            </a: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A90AF25-9326-3F94-C31E-77DACBC3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6" y="5313212"/>
            <a:ext cx="7812350" cy="14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3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70E477-1D3F-EC65-011F-F1D06050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1325563"/>
          </a:xfrm>
        </p:spPr>
        <p:txBody>
          <a:bodyPr/>
          <a:lstStyle/>
          <a:p>
            <a:r>
              <a:rPr lang="pl-PL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ANKIETA EWALUACYJNA PRZED PRELEKCJĄ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5832BF0-8F34-8D75-C8A5-6819018CADB0}"/>
              </a:ext>
            </a:extLst>
          </p:cNvPr>
          <p:cNvSpPr txBox="1"/>
          <p:nvPr/>
        </p:nvSpPr>
        <p:spPr>
          <a:xfrm>
            <a:off x="177282" y="1772816"/>
            <a:ext cx="11859207" cy="3695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nr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Czy Pani/Pana rodzina należy do rodzin przesiedleńców z centralnej Polski?  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   –  □     NIE  –  □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nr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Czy ktoś z Pani/Pana rodziny brał udział w Powstaniu Warszawskim w 1945 roku?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   –  □     NIE  –  □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nr 3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Czy interesuje Panią/Pana historia Powstania Warszawskiego?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   –  □     NIE  –  □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Pytanie nr 4. Czy jest Pani/Pan chętna/chętny do udziału w programie słowno-muzycznym o Powstaniu Warszawskim?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   –  □     NIE  –  □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7DA9569-EC7F-EA9A-BF73-5872E9E3D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6" y="5313212"/>
            <a:ext cx="7812350" cy="14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ECC401-9480-E970-F640-16563E2A5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6" y="5313212"/>
            <a:ext cx="7812350" cy="14309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C56A951-867A-F3A8-5E37-D08C15CA4D8D}"/>
              </a:ext>
            </a:extLst>
          </p:cNvPr>
          <p:cNvSpPr txBox="1"/>
          <p:nvPr/>
        </p:nvSpPr>
        <p:spPr>
          <a:xfrm>
            <a:off x="586274" y="2567429"/>
            <a:ext cx="1101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Omówienie przyczyn wybuchu Powstania Warszawskiego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3462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ECC401-9480-E970-F640-16563E2A5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6" y="5313212"/>
            <a:ext cx="7812350" cy="14309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C56A951-867A-F3A8-5E37-D08C15CA4D8D}"/>
              </a:ext>
            </a:extLst>
          </p:cNvPr>
          <p:cNvSpPr txBox="1"/>
          <p:nvPr/>
        </p:nvSpPr>
        <p:spPr>
          <a:xfrm>
            <a:off x="624745" y="2623412"/>
            <a:ext cx="1101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Przedstawienie przebiegu Powstania </a:t>
            </a:r>
            <a:r>
              <a:rPr lang="pl-PL" sz="2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arszawskiego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0902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ECC401-9480-E970-F640-16563E2A5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6" y="5313212"/>
            <a:ext cx="7812350" cy="14309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C56A951-867A-F3A8-5E37-D08C15CA4D8D}"/>
              </a:ext>
            </a:extLst>
          </p:cNvPr>
          <p:cNvSpPr txBox="1"/>
          <p:nvPr/>
        </p:nvSpPr>
        <p:spPr>
          <a:xfrm>
            <a:off x="586274" y="2567430"/>
            <a:ext cx="1101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Przedstawienie i ocena postawy ZSRR, USA, Wielka Brytania.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5571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ECC401-9480-E970-F640-16563E2A5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6" y="5313212"/>
            <a:ext cx="7812350" cy="14309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C56A951-867A-F3A8-5E37-D08C15CA4D8D}"/>
              </a:ext>
            </a:extLst>
          </p:cNvPr>
          <p:cNvSpPr txBox="1"/>
          <p:nvPr/>
        </p:nvSpPr>
        <p:spPr>
          <a:xfrm>
            <a:off x="2610238" y="2702723"/>
            <a:ext cx="781235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Omówienie skutków Powstania Warszawskiego.</a:t>
            </a: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45B0810-DFAD-E943-B15B-48836801F773}"/>
              </a:ext>
            </a:extLst>
          </p:cNvPr>
          <p:cNvSpPr txBox="1"/>
          <p:nvPr/>
        </p:nvSpPr>
        <p:spPr>
          <a:xfrm>
            <a:off x="3047223" y="323331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18271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ECC401-9480-E970-F640-16563E2A5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6" y="5313212"/>
            <a:ext cx="7812350" cy="14309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C56A951-867A-F3A8-5E37-D08C15CA4D8D}"/>
              </a:ext>
            </a:extLst>
          </p:cNvPr>
          <p:cNvSpPr txBox="1"/>
          <p:nvPr/>
        </p:nvSpPr>
        <p:spPr>
          <a:xfrm>
            <a:off x="586274" y="2632743"/>
            <a:ext cx="1101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Omówienie i ocena skali zniszczeń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57156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404</Words>
  <Application>Microsoft Office PowerPoint</Application>
  <PresentationFormat>Panoramiczny</PresentationFormat>
  <Paragraphs>57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„Pamięć drogą do przyszłości”</vt:lpstr>
      <vt:lpstr>   </vt:lpstr>
      <vt:lpstr>Cele:</vt:lpstr>
      <vt:lpstr>ANKIETA EWALUACYJNA PRZED PRELEKCJĄ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ANKIETA EWALUACYJNA PO PRELEKCJI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„Pamięć drogą do przyszłości”</dc:title>
  <dc:creator>USER</dc:creator>
  <cp:lastModifiedBy>USER</cp:lastModifiedBy>
  <cp:revision>3</cp:revision>
  <cp:lastPrinted>2024-07-12T15:58:57Z</cp:lastPrinted>
  <dcterms:created xsi:type="dcterms:W3CDTF">2024-06-28T15:12:55Z</dcterms:created>
  <dcterms:modified xsi:type="dcterms:W3CDTF">2024-07-12T16:09:18Z</dcterms:modified>
</cp:coreProperties>
</file>